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Lst>
  <p:notesMasterIdLst>
    <p:notesMasterId r:id="rId10"/>
  </p:notesMasterIdLst>
  <p:sldIdLst>
    <p:sldId id="289" r:id="rId3"/>
    <p:sldId id="256" r:id="rId4"/>
    <p:sldId id="257" r:id="rId5"/>
    <p:sldId id="258" r:id="rId6"/>
    <p:sldId id="259" r:id="rId7"/>
    <p:sldId id="260" r:id="rId8"/>
    <p:sldId id="261"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Nuni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763"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49499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4d2a2af9d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4d2a2af9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d2a2af9d8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d2a2af9d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4d2a2af9d8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4d2a2af9d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d2a2af9d8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d2a2af9d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d2a2af9d8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d2a2af9d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slide=id.g1f88252dc4_0_83"/><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slide=id.g1f88252dc4_0_83"/><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slide=id.g1f88252dc4_0_83"/><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lt2"/>
        </a:solidFill>
        <a:effectLst/>
      </p:bgPr>
    </p:bg>
    <p:spTree>
      <p:nvGrpSpPr>
        <p:cNvPr id="1" name="Shape 9"/>
        <p:cNvGrpSpPr/>
        <p:nvPr/>
      </p:nvGrpSpPr>
      <p:grpSpPr>
        <a:xfrm>
          <a:off x="0" y="0"/>
          <a:ext cx="0" cy="0"/>
          <a:chOff x="0" y="0"/>
          <a:chExt cx="0" cy="0"/>
        </a:xfrm>
      </p:grpSpPr>
      <p:pic>
        <p:nvPicPr>
          <p:cNvPr id="10" name="Shape 10"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Shape 11"/>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12" name="Shape 12"/>
          <p:cNvGrpSpPr/>
          <p:nvPr/>
        </p:nvGrpSpPr>
        <p:grpSpPr>
          <a:xfrm>
            <a:off x="830393" y="1191257"/>
            <a:ext cx="745763" cy="45826"/>
            <a:chOff x="4580561" y="2589004"/>
            <a:chExt cx="1064464" cy="25200"/>
          </a:xfrm>
        </p:grpSpPr>
        <p:sp>
          <p:nvSpPr>
            <p:cNvPr id="13" name="Shape 1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4" name="Shape 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5" name="Shape 15"/>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Shape 16"/>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Shape 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18" name="Shape 18"/>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a:buClr>
                <a:srgbClr val="000000"/>
              </a:buClr>
              <a:buFont typeface="Arial"/>
              <a:buNone/>
            </a:pPr>
            <a:r>
              <a:rPr lang="en-GB" sz="600" kern="0">
                <a:solidFill>
                  <a:srgbClr val="000000"/>
                </a:solidFill>
                <a:latin typeface="Raleway"/>
                <a:ea typeface="Raleway"/>
                <a:cs typeface="Raleway"/>
                <a:sym typeface="Raleway"/>
              </a:rPr>
              <a:t>Confidential</a:t>
            </a:r>
            <a:endParaRPr sz="600" b="1" kern="0">
              <a:solidFill>
                <a:srgbClr val="000000"/>
              </a:solidFill>
              <a:latin typeface="Raleway"/>
              <a:ea typeface="Raleway"/>
              <a:cs typeface="Raleway"/>
              <a:sym typeface="Raleway"/>
            </a:endParaRPr>
          </a:p>
        </p:txBody>
      </p:sp>
      <p:sp>
        <p:nvSpPr>
          <p:cNvPr id="19" name="Shape 19"/>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a:buClr>
                <a:srgbClr val="000000"/>
              </a:buClr>
              <a:buFont typeface="Arial"/>
              <a:buNone/>
            </a:pPr>
            <a:r>
              <a:rPr lang="en-GB" sz="600" kern="0">
                <a:solidFill>
                  <a:srgbClr val="000000"/>
                </a:solidFill>
                <a:latin typeface="Raleway"/>
                <a:ea typeface="Raleway"/>
                <a:cs typeface="Raleway"/>
                <a:sym typeface="Raleway"/>
              </a:rPr>
              <a:t>Customized for </a:t>
            </a:r>
            <a:r>
              <a:rPr lang="en-GB" sz="600" b="1" kern="0">
                <a:solidFill>
                  <a:srgbClr val="000000"/>
                </a:solidFill>
                <a:latin typeface="Raleway"/>
                <a:ea typeface="Raleway"/>
                <a:cs typeface="Raleway"/>
                <a:sym typeface="Raleway"/>
              </a:rPr>
              <a:t>Lorem Ipsum LLC</a:t>
            </a:r>
            <a:endParaRPr sz="600" kern="0">
              <a:solidFill>
                <a:srgbClr val="000000"/>
              </a:solidFill>
              <a:latin typeface="Raleway"/>
              <a:ea typeface="Raleway"/>
              <a:cs typeface="Raleway"/>
              <a:sym typeface="Raleway"/>
            </a:endParaRPr>
          </a:p>
        </p:txBody>
      </p:sp>
      <p:sp>
        <p:nvSpPr>
          <p:cNvPr id="20" name="Shape 20"/>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algn="r">
              <a:buClr>
                <a:srgbClr val="000000"/>
              </a:buClr>
              <a:buFont typeface="Arial"/>
              <a:buNone/>
            </a:pPr>
            <a:r>
              <a:rPr lang="en-GB" sz="600" kern="0">
                <a:solidFill>
                  <a:srgbClr val="000000"/>
                </a:solidFill>
                <a:latin typeface="Raleway"/>
                <a:ea typeface="Raleway"/>
                <a:cs typeface="Raleway"/>
                <a:sym typeface="Raleway"/>
              </a:rPr>
              <a:t>Version 1.0</a:t>
            </a:r>
            <a:endParaRPr sz="600" b="1" kern="0">
              <a:solidFill>
                <a:srgbClr val="000000"/>
              </a:solidFill>
              <a:latin typeface="Raleway"/>
              <a:ea typeface="Raleway"/>
              <a:cs typeface="Raleway"/>
              <a:sym typeface="Raleway"/>
            </a:endParaRPr>
          </a:p>
        </p:txBody>
      </p:sp>
    </p:spTree>
    <p:extLst>
      <p:ext uri="{BB962C8B-B14F-4D97-AF65-F5344CB8AC3E}">
        <p14:creationId xmlns:p14="http://schemas.microsoft.com/office/powerpoint/2010/main" val="33986113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_alt1">
  <p:cSld name="Title slide_alt1">
    <p:bg>
      <p:bgPr>
        <a:solidFill>
          <a:schemeClr val="lt2"/>
        </a:solidFill>
        <a:effectLst/>
      </p:bgPr>
    </p:bg>
    <p:spTree>
      <p:nvGrpSpPr>
        <p:cNvPr id="1" name="Shape 21"/>
        <p:cNvGrpSpPr/>
        <p:nvPr/>
      </p:nvGrpSpPr>
      <p:grpSpPr>
        <a:xfrm>
          <a:off x="0" y="0"/>
          <a:ext cx="0" cy="0"/>
          <a:chOff x="0" y="0"/>
          <a:chExt cx="0" cy="0"/>
        </a:xfrm>
      </p:grpSpPr>
      <p:pic>
        <p:nvPicPr>
          <p:cNvPr id="22" name="Shape 2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Shape 2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24" name="Shape 24"/>
          <p:cNvGrpSpPr/>
          <p:nvPr/>
        </p:nvGrpSpPr>
        <p:grpSpPr>
          <a:xfrm>
            <a:off x="830393" y="1191257"/>
            <a:ext cx="745763" cy="45826"/>
            <a:chOff x="4580561" y="2589004"/>
            <a:chExt cx="1064464" cy="25200"/>
          </a:xfrm>
        </p:grpSpPr>
        <p:sp>
          <p:nvSpPr>
            <p:cNvPr id="25" name="Shape 2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26" name="Shape 2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27" name="Shape 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Shape 28"/>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Shape 2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a:solidFill>
                  <a:srgbClr val="595959"/>
                </a:solidFill>
              </a:rPr>
              <a:pPr/>
              <a:t>‹#›</a:t>
            </a:fld>
            <a:endParaRPr>
              <a:solidFill>
                <a:srgbClr val="595959"/>
              </a:solidFill>
            </a:endParaRPr>
          </a:p>
        </p:txBody>
      </p:sp>
      <p:sp>
        <p:nvSpPr>
          <p:cNvPr id="30" name="Shape 30">
            <a:hlinkClick r:id="rId3"/>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31" name="Shape 31">
            <a:hlinkClick r:id="rId3"/>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Shape 32">
            <a:hlinkClick r:id="rId3"/>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Shape 33">
            <a:hlinkClick r:id="rId3"/>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3726834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34"/>
        <p:cNvGrpSpPr/>
        <p:nvPr/>
      </p:nvGrpSpPr>
      <p:grpSpPr>
        <a:xfrm>
          <a:off x="0" y="0"/>
          <a:ext cx="0" cy="0"/>
          <a:chOff x="0" y="0"/>
          <a:chExt cx="0" cy="0"/>
        </a:xfrm>
      </p:grpSpPr>
      <p:grpSp>
        <p:nvGrpSpPr>
          <p:cNvPr id="35" name="Shape 35"/>
          <p:cNvGrpSpPr/>
          <p:nvPr/>
        </p:nvGrpSpPr>
        <p:grpSpPr>
          <a:xfrm>
            <a:off x="830393" y="1191257"/>
            <a:ext cx="745763" cy="45826"/>
            <a:chOff x="4580561" y="2589004"/>
            <a:chExt cx="1064464" cy="25200"/>
          </a:xfrm>
        </p:grpSpPr>
        <p:sp>
          <p:nvSpPr>
            <p:cNvPr id="36" name="Shape 3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37" name="Shape 37"/>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38" name="Shape 38"/>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Shape 3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GB">
                <a:solidFill>
                  <a:srgbClr val="FFFFFF"/>
                </a:solidFill>
              </a:rPr>
              <a:pPr/>
              <a:t>‹#›</a:t>
            </a:fld>
            <a:endParaRPr>
              <a:solidFill>
                <a:srgbClr val="FFFFFF"/>
              </a:solidFill>
            </a:endParaRPr>
          </a:p>
        </p:txBody>
      </p:sp>
      <p:sp>
        <p:nvSpPr>
          <p:cNvPr id="40" name="Shape 40">
            <a:hlinkClick r:id="rId2"/>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41" name="Shape 41">
            <a:hlinkClick r:id="rId2"/>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Shape 42">
            <a:hlinkClick r:id="rId2"/>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Shape 43">
            <a:hlinkClick r:id="rId2"/>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9160301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4"/>
        <p:cNvGrpSpPr/>
        <p:nvPr/>
      </p:nvGrpSpPr>
      <p:grpSpPr>
        <a:xfrm>
          <a:off x="0" y="0"/>
          <a:ext cx="0" cy="0"/>
          <a:chOff x="0" y="0"/>
          <a:chExt cx="0" cy="0"/>
        </a:xfrm>
      </p:grpSpPr>
      <p:sp>
        <p:nvSpPr>
          <p:cNvPr id="45" name="Shape 4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46" name="Shape 46"/>
          <p:cNvGrpSpPr/>
          <p:nvPr/>
        </p:nvGrpSpPr>
        <p:grpSpPr>
          <a:xfrm>
            <a:off x="830393" y="1191257"/>
            <a:ext cx="745763" cy="45826"/>
            <a:chOff x="4580561" y="2589004"/>
            <a:chExt cx="1064464" cy="25200"/>
          </a:xfrm>
        </p:grpSpPr>
        <p:sp>
          <p:nvSpPr>
            <p:cNvPr id="47" name="Shape 4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48" name="Shape 4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49" name="Shape 4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Shape 5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189" lvl="0" indent="-311142">
              <a:spcBef>
                <a:spcPts val="0"/>
              </a:spcBef>
              <a:spcAft>
                <a:spcPts val="0"/>
              </a:spcAft>
              <a:buSzPts val="1300"/>
              <a:buChar char="●"/>
              <a:defRPr/>
            </a:lvl1pPr>
            <a:lvl2pPr marL="914378" lvl="1" indent="-298442">
              <a:spcBef>
                <a:spcPts val="1600"/>
              </a:spcBef>
              <a:spcAft>
                <a:spcPts val="0"/>
              </a:spcAft>
              <a:buSzPts val="1100"/>
              <a:buChar char="○"/>
              <a:defRPr/>
            </a:lvl2pPr>
            <a:lvl3pPr marL="1371566" lvl="2" indent="-298442">
              <a:spcBef>
                <a:spcPts val="1600"/>
              </a:spcBef>
              <a:spcAft>
                <a:spcPts val="0"/>
              </a:spcAft>
              <a:buSzPts val="1100"/>
              <a:buChar char="■"/>
              <a:defRPr/>
            </a:lvl3pPr>
            <a:lvl4pPr marL="1828754" lvl="3" indent="-298442">
              <a:spcBef>
                <a:spcPts val="1600"/>
              </a:spcBef>
              <a:spcAft>
                <a:spcPts val="0"/>
              </a:spcAft>
              <a:buSzPts val="1100"/>
              <a:buChar char="●"/>
              <a:defRPr/>
            </a:lvl4pPr>
            <a:lvl5pPr marL="2285943" lvl="4" indent="-298442">
              <a:spcBef>
                <a:spcPts val="1600"/>
              </a:spcBef>
              <a:spcAft>
                <a:spcPts val="0"/>
              </a:spcAft>
              <a:buSzPts val="1100"/>
              <a:buChar char="○"/>
              <a:defRPr/>
            </a:lvl5pPr>
            <a:lvl6pPr marL="2743132" lvl="5" indent="-298442">
              <a:spcBef>
                <a:spcPts val="1600"/>
              </a:spcBef>
              <a:spcAft>
                <a:spcPts val="0"/>
              </a:spcAft>
              <a:buSzPts val="1100"/>
              <a:buChar char="■"/>
              <a:defRPr/>
            </a:lvl6pPr>
            <a:lvl7pPr marL="3200320" lvl="6" indent="-298442">
              <a:spcBef>
                <a:spcPts val="1600"/>
              </a:spcBef>
              <a:spcAft>
                <a:spcPts val="0"/>
              </a:spcAft>
              <a:buSzPts val="1100"/>
              <a:buChar char="●"/>
              <a:defRPr/>
            </a:lvl7pPr>
            <a:lvl8pPr marL="3657509" lvl="7" indent="-298442">
              <a:spcBef>
                <a:spcPts val="1600"/>
              </a:spcBef>
              <a:spcAft>
                <a:spcPts val="0"/>
              </a:spcAft>
              <a:buSzPts val="1100"/>
              <a:buChar char="○"/>
              <a:defRPr/>
            </a:lvl8pPr>
            <a:lvl9pPr marL="4114697" lvl="8" indent="-298442">
              <a:spcBef>
                <a:spcPts val="1600"/>
              </a:spcBef>
              <a:spcAft>
                <a:spcPts val="1600"/>
              </a:spcAft>
              <a:buSzPts val="1100"/>
              <a:buChar char="■"/>
              <a:defRPr/>
            </a:lvl9pPr>
          </a:lstStyle>
          <a:p>
            <a:endParaRPr/>
          </a:p>
        </p:txBody>
      </p:sp>
      <p:sp>
        <p:nvSpPr>
          <p:cNvPr id="51" name="Shape 5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52" name="Shape 52">
            <a:hlinkClick r:id="rId2"/>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53" name="Shape 53">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Shape 54">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Shape 55">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40810459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ody only">
  <p:cSld name="Body only">
    <p:spTree>
      <p:nvGrpSpPr>
        <p:cNvPr id="1" name="Shape 56"/>
        <p:cNvGrpSpPr/>
        <p:nvPr/>
      </p:nvGrpSpPr>
      <p:grpSpPr>
        <a:xfrm>
          <a:off x="0" y="0"/>
          <a:ext cx="0" cy="0"/>
          <a:chOff x="0" y="0"/>
          <a:chExt cx="0" cy="0"/>
        </a:xfrm>
      </p:grpSpPr>
      <p:sp>
        <p:nvSpPr>
          <p:cNvPr id="57" name="Shape 5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58" name="Shape 5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a:solidFill>
                  <a:srgbClr val="595959"/>
                </a:solidFill>
              </a:rPr>
              <a:pPr/>
              <a:t>‹#›</a:t>
            </a:fld>
            <a:endParaRPr>
              <a:solidFill>
                <a:srgbClr val="595959"/>
              </a:solidFill>
            </a:endParaRPr>
          </a:p>
        </p:txBody>
      </p:sp>
      <p:sp>
        <p:nvSpPr>
          <p:cNvPr id="59" name="Shape 59">
            <a:hlinkClick r:id="rId2"/>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60" name="Shape 60">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Shape 61">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Shape 62">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Shape 63"/>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lstStyle>
            <a:lvl1pPr marL="457189" lvl="0" indent="-311142" rtl="0">
              <a:spcBef>
                <a:spcPts val="0"/>
              </a:spcBef>
              <a:spcAft>
                <a:spcPts val="0"/>
              </a:spcAft>
              <a:buSzPts val="1300"/>
              <a:buChar char="●"/>
              <a:defRPr/>
            </a:lvl1pPr>
            <a:lvl2pPr marL="914378" lvl="1" indent="-298442" rtl="0">
              <a:spcBef>
                <a:spcPts val="1600"/>
              </a:spcBef>
              <a:spcAft>
                <a:spcPts val="0"/>
              </a:spcAft>
              <a:buSzPts val="1100"/>
              <a:buChar char="○"/>
              <a:defRPr/>
            </a:lvl2pPr>
            <a:lvl3pPr marL="1371566" lvl="2" indent="-298442" rtl="0">
              <a:spcBef>
                <a:spcPts val="1600"/>
              </a:spcBef>
              <a:spcAft>
                <a:spcPts val="0"/>
              </a:spcAft>
              <a:buSzPts val="1100"/>
              <a:buChar char="■"/>
              <a:defRPr/>
            </a:lvl3pPr>
            <a:lvl4pPr marL="1828754" lvl="3" indent="-298442" rtl="0">
              <a:spcBef>
                <a:spcPts val="1600"/>
              </a:spcBef>
              <a:spcAft>
                <a:spcPts val="0"/>
              </a:spcAft>
              <a:buSzPts val="1100"/>
              <a:buChar char="●"/>
              <a:defRPr/>
            </a:lvl4pPr>
            <a:lvl5pPr marL="2285943" lvl="4" indent="-298442" rtl="0">
              <a:spcBef>
                <a:spcPts val="1600"/>
              </a:spcBef>
              <a:spcAft>
                <a:spcPts val="0"/>
              </a:spcAft>
              <a:buSzPts val="1100"/>
              <a:buChar char="○"/>
              <a:defRPr/>
            </a:lvl5pPr>
            <a:lvl6pPr marL="2743132" lvl="5" indent="-298442" rtl="0">
              <a:spcBef>
                <a:spcPts val="1600"/>
              </a:spcBef>
              <a:spcAft>
                <a:spcPts val="0"/>
              </a:spcAft>
              <a:buSzPts val="1100"/>
              <a:buChar char="■"/>
              <a:defRPr/>
            </a:lvl6pPr>
            <a:lvl7pPr marL="3200320" lvl="6" indent="-298442" rtl="0">
              <a:spcBef>
                <a:spcPts val="1600"/>
              </a:spcBef>
              <a:spcAft>
                <a:spcPts val="0"/>
              </a:spcAft>
              <a:buSzPts val="1100"/>
              <a:buChar char="●"/>
              <a:defRPr/>
            </a:lvl7pPr>
            <a:lvl8pPr marL="3657509" lvl="7" indent="-298442" rtl="0">
              <a:spcBef>
                <a:spcPts val="1600"/>
              </a:spcBef>
              <a:spcAft>
                <a:spcPts val="0"/>
              </a:spcAft>
              <a:buSzPts val="1100"/>
              <a:buChar char="○"/>
              <a:defRPr/>
            </a:lvl8pPr>
            <a:lvl9pPr marL="4114697" lvl="8" indent="-298442" rtl="0">
              <a:spcBef>
                <a:spcPts val="1600"/>
              </a:spcBef>
              <a:spcAft>
                <a:spcPts val="1600"/>
              </a:spcAft>
              <a:buSzPts val="1100"/>
              <a:buChar char="■"/>
              <a:defRPr/>
            </a:lvl9pPr>
          </a:lstStyle>
          <a:p>
            <a:endParaRPr/>
          </a:p>
        </p:txBody>
      </p:sp>
    </p:spTree>
    <p:extLst>
      <p:ext uri="{BB962C8B-B14F-4D97-AF65-F5344CB8AC3E}">
        <p14:creationId xmlns:p14="http://schemas.microsoft.com/office/powerpoint/2010/main" val="2985644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_alt2">
  <p:cSld name="Section Header_alt2">
    <p:spTree>
      <p:nvGrpSpPr>
        <p:cNvPr id="1" name="Shape 64"/>
        <p:cNvGrpSpPr/>
        <p:nvPr/>
      </p:nvGrpSpPr>
      <p:grpSpPr>
        <a:xfrm>
          <a:off x="0" y="0"/>
          <a:ext cx="0" cy="0"/>
          <a:chOff x="0" y="0"/>
          <a:chExt cx="0" cy="0"/>
        </a:xfrm>
      </p:grpSpPr>
      <p:pic>
        <p:nvPicPr>
          <p:cNvPr id="65" name="Shape 65" descr="shutterstock_31891705.jpg"/>
          <p:cNvPicPr preferRelativeResize="0"/>
          <p:nvPr/>
        </p:nvPicPr>
        <p:blipFill rotWithShape="1">
          <a:blip r:embed="rId2">
            <a:alphaModFix/>
          </a:blip>
          <a:srcRect t="11971" b="11971"/>
          <a:stretch/>
        </p:blipFill>
        <p:spPr>
          <a:xfrm>
            <a:off x="1" y="487826"/>
            <a:ext cx="9143999" cy="4655673"/>
          </a:xfrm>
          <a:prstGeom prst="rect">
            <a:avLst/>
          </a:prstGeom>
          <a:noFill/>
          <a:ln>
            <a:noFill/>
          </a:ln>
        </p:spPr>
      </p:pic>
      <p:sp>
        <p:nvSpPr>
          <p:cNvPr id="66" name="Shape 6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67" name="Shape 6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fld id="{00000000-1234-1234-1234-123412341234}" type="slidenum">
              <a:rPr lang="en-GB"/>
              <a:pPr/>
              <a:t>‹#›</a:t>
            </a:fld>
            <a:endParaRPr/>
          </a:p>
        </p:txBody>
      </p:sp>
      <p:sp>
        <p:nvSpPr>
          <p:cNvPr id="68" name="Shape 68">
            <a:hlinkClick r:id="rId3"/>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69" name="Shape 69">
            <a:hlinkClick r:id="rId3"/>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Shape 70">
            <a:hlinkClick r:id="rId3"/>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Shape 71">
            <a:hlinkClick r:id="rId3"/>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Shape 72"/>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extLst>
      <p:ext uri="{BB962C8B-B14F-4D97-AF65-F5344CB8AC3E}">
        <p14:creationId xmlns:p14="http://schemas.microsoft.com/office/powerpoint/2010/main" val="9016978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75" name="Shape 75"/>
          <p:cNvGrpSpPr/>
          <p:nvPr/>
        </p:nvGrpSpPr>
        <p:grpSpPr>
          <a:xfrm>
            <a:off x="830393" y="1191257"/>
            <a:ext cx="745763" cy="45826"/>
            <a:chOff x="4580561" y="2589004"/>
            <a:chExt cx="1064464" cy="25200"/>
          </a:xfrm>
        </p:grpSpPr>
        <p:sp>
          <p:nvSpPr>
            <p:cNvPr id="76" name="Shape 7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77" name="Shape 7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78" name="Shape 7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Shape 79"/>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189" lvl="0" indent="-311142">
              <a:spcBef>
                <a:spcPts val="0"/>
              </a:spcBef>
              <a:spcAft>
                <a:spcPts val="0"/>
              </a:spcAft>
              <a:buSzPts val="1300"/>
              <a:buChar char="●"/>
              <a:defRPr/>
            </a:lvl1pPr>
            <a:lvl2pPr marL="914378" lvl="1" indent="-298442">
              <a:spcBef>
                <a:spcPts val="1600"/>
              </a:spcBef>
              <a:spcAft>
                <a:spcPts val="0"/>
              </a:spcAft>
              <a:buSzPts val="1100"/>
              <a:buChar char="○"/>
              <a:defRPr/>
            </a:lvl2pPr>
            <a:lvl3pPr marL="1371566" lvl="2" indent="-298442">
              <a:spcBef>
                <a:spcPts val="1600"/>
              </a:spcBef>
              <a:spcAft>
                <a:spcPts val="0"/>
              </a:spcAft>
              <a:buSzPts val="1100"/>
              <a:buChar char="■"/>
              <a:defRPr/>
            </a:lvl3pPr>
            <a:lvl4pPr marL="1828754" lvl="3" indent="-298442">
              <a:spcBef>
                <a:spcPts val="1600"/>
              </a:spcBef>
              <a:spcAft>
                <a:spcPts val="0"/>
              </a:spcAft>
              <a:buSzPts val="1100"/>
              <a:buChar char="●"/>
              <a:defRPr/>
            </a:lvl4pPr>
            <a:lvl5pPr marL="2285943" lvl="4" indent="-298442">
              <a:spcBef>
                <a:spcPts val="1600"/>
              </a:spcBef>
              <a:spcAft>
                <a:spcPts val="0"/>
              </a:spcAft>
              <a:buSzPts val="1100"/>
              <a:buChar char="○"/>
              <a:defRPr/>
            </a:lvl5pPr>
            <a:lvl6pPr marL="2743132" lvl="5" indent="-298442">
              <a:spcBef>
                <a:spcPts val="1600"/>
              </a:spcBef>
              <a:spcAft>
                <a:spcPts val="0"/>
              </a:spcAft>
              <a:buSzPts val="1100"/>
              <a:buChar char="■"/>
              <a:defRPr/>
            </a:lvl6pPr>
            <a:lvl7pPr marL="3200320" lvl="6" indent="-298442">
              <a:spcBef>
                <a:spcPts val="1600"/>
              </a:spcBef>
              <a:spcAft>
                <a:spcPts val="0"/>
              </a:spcAft>
              <a:buSzPts val="1100"/>
              <a:buChar char="●"/>
              <a:defRPr/>
            </a:lvl7pPr>
            <a:lvl8pPr marL="3657509" lvl="7" indent="-298442">
              <a:spcBef>
                <a:spcPts val="1600"/>
              </a:spcBef>
              <a:spcAft>
                <a:spcPts val="0"/>
              </a:spcAft>
              <a:buSzPts val="1100"/>
              <a:buChar char="○"/>
              <a:defRPr/>
            </a:lvl8pPr>
            <a:lvl9pPr marL="4114697" lvl="8" indent="-298442">
              <a:spcBef>
                <a:spcPts val="1600"/>
              </a:spcBef>
              <a:spcAft>
                <a:spcPts val="1600"/>
              </a:spcAft>
              <a:buSzPts val="1100"/>
              <a:buChar char="■"/>
              <a:defRPr/>
            </a:lvl9pPr>
          </a:lstStyle>
          <a:p>
            <a:endParaRPr/>
          </a:p>
        </p:txBody>
      </p:sp>
      <p:sp>
        <p:nvSpPr>
          <p:cNvPr id="80" name="Shape 80"/>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189" lvl="0" indent="-311142">
              <a:spcBef>
                <a:spcPts val="0"/>
              </a:spcBef>
              <a:spcAft>
                <a:spcPts val="0"/>
              </a:spcAft>
              <a:buSzPts val="1300"/>
              <a:buChar char="●"/>
              <a:defRPr/>
            </a:lvl1pPr>
            <a:lvl2pPr marL="914378" lvl="1" indent="-298442">
              <a:spcBef>
                <a:spcPts val="1600"/>
              </a:spcBef>
              <a:spcAft>
                <a:spcPts val="0"/>
              </a:spcAft>
              <a:buSzPts val="1100"/>
              <a:buChar char="○"/>
              <a:defRPr/>
            </a:lvl2pPr>
            <a:lvl3pPr marL="1371566" lvl="2" indent="-298442">
              <a:spcBef>
                <a:spcPts val="1600"/>
              </a:spcBef>
              <a:spcAft>
                <a:spcPts val="0"/>
              </a:spcAft>
              <a:buSzPts val="1100"/>
              <a:buChar char="■"/>
              <a:defRPr/>
            </a:lvl3pPr>
            <a:lvl4pPr marL="1828754" lvl="3" indent="-298442">
              <a:spcBef>
                <a:spcPts val="1600"/>
              </a:spcBef>
              <a:spcAft>
                <a:spcPts val="0"/>
              </a:spcAft>
              <a:buSzPts val="1100"/>
              <a:buChar char="●"/>
              <a:defRPr/>
            </a:lvl4pPr>
            <a:lvl5pPr marL="2285943" lvl="4" indent="-298442">
              <a:spcBef>
                <a:spcPts val="1600"/>
              </a:spcBef>
              <a:spcAft>
                <a:spcPts val="0"/>
              </a:spcAft>
              <a:buSzPts val="1100"/>
              <a:buChar char="○"/>
              <a:defRPr/>
            </a:lvl5pPr>
            <a:lvl6pPr marL="2743132" lvl="5" indent="-298442">
              <a:spcBef>
                <a:spcPts val="1600"/>
              </a:spcBef>
              <a:spcAft>
                <a:spcPts val="0"/>
              </a:spcAft>
              <a:buSzPts val="1100"/>
              <a:buChar char="■"/>
              <a:defRPr/>
            </a:lvl6pPr>
            <a:lvl7pPr marL="3200320" lvl="6" indent="-298442">
              <a:spcBef>
                <a:spcPts val="1600"/>
              </a:spcBef>
              <a:spcAft>
                <a:spcPts val="0"/>
              </a:spcAft>
              <a:buSzPts val="1100"/>
              <a:buChar char="●"/>
              <a:defRPr/>
            </a:lvl7pPr>
            <a:lvl8pPr marL="3657509" lvl="7" indent="-298442">
              <a:spcBef>
                <a:spcPts val="1600"/>
              </a:spcBef>
              <a:spcAft>
                <a:spcPts val="0"/>
              </a:spcAft>
              <a:buSzPts val="1100"/>
              <a:buChar char="○"/>
              <a:defRPr/>
            </a:lvl8pPr>
            <a:lvl9pPr marL="4114697" lvl="8" indent="-298442">
              <a:spcBef>
                <a:spcPts val="1600"/>
              </a:spcBef>
              <a:spcAft>
                <a:spcPts val="1600"/>
              </a:spcAft>
              <a:buSzPts val="1100"/>
              <a:buChar char="■"/>
              <a:defRPr/>
            </a:lvl9pPr>
          </a:lstStyle>
          <a:p>
            <a:endParaRPr/>
          </a:p>
        </p:txBody>
      </p:sp>
      <p:sp>
        <p:nvSpPr>
          <p:cNvPr id="81" name="Shape 8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82" name="Shape 82">
            <a:hlinkClick r:id="rId2"/>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83" name="Shape 83">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Shape 84">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Shape 85">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16712053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6"/>
        <p:cNvGrpSpPr/>
        <p:nvPr/>
      </p:nvGrpSpPr>
      <p:grpSpPr>
        <a:xfrm>
          <a:off x="0" y="0"/>
          <a:ext cx="0" cy="0"/>
          <a:chOff x="0" y="0"/>
          <a:chExt cx="0" cy="0"/>
        </a:xfrm>
      </p:grpSpPr>
      <p:sp>
        <p:nvSpPr>
          <p:cNvPr id="87" name="Shape 8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88" name="Shape 88"/>
          <p:cNvGrpSpPr/>
          <p:nvPr/>
        </p:nvGrpSpPr>
        <p:grpSpPr>
          <a:xfrm>
            <a:off x="830393" y="1191257"/>
            <a:ext cx="745763" cy="45826"/>
            <a:chOff x="4580561" y="2589004"/>
            <a:chExt cx="1064464" cy="25200"/>
          </a:xfrm>
        </p:grpSpPr>
        <p:sp>
          <p:nvSpPr>
            <p:cNvPr id="89" name="Shape 8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90" name="Shape 9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91" name="Shape 9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Shape 9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93" name="Shape 93">
            <a:hlinkClick r:id="rId2"/>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94" name="Shape 94">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Shape 95">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Shape 96">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1495162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97"/>
        <p:cNvGrpSpPr/>
        <p:nvPr/>
      </p:nvGrpSpPr>
      <p:grpSpPr>
        <a:xfrm>
          <a:off x="0" y="0"/>
          <a:ext cx="0" cy="0"/>
          <a:chOff x="0" y="0"/>
          <a:chExt cx="0" cy="0"/>
        </a:xfrm>
      </p:grpSpPr>
      <p:sp>
        <p:nvSpPr>
          <p:cNvPr id="98" name="Shape 9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99" name="Shape 99"/>
          <p:cNvGrpSpPr/>
          <p:nvPr/>
        </p:nvGrpSpPr>
        <p:grpSpPr>
          <a:xfrm>
            <a:off x="830393" y="1191257"/>
            <a:ext cx="745763" cy="45826"/>
            <a:chOff x="4580561" y="2589004"/>
            <a:chExt cx="1064464" cy="25200"/>
          </a:xfrm>
        </p:grpSpPr>
        <p:sp>
          <p:nvSpPr>
            <p:cNvPr id="100" name="Shape 10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01" name="Shape 10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02" name="Shape 102"/>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Shape 103"/>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189" lvl="0" indent="-311142">
              <a:spcBef>
                <a:spcPts val="0"/>
              </a:spcBef>
              <a:spcAft>
                <a:spcPts val="0"/>
              </a:spcAft>
              <a:buSzPts val="1300"/>
              <a:buChar char="●"/>
              <a:defRPr/>
            </a:lvl1pPr>
            <a:lvl2pPr marL="914378" lvl="1" indent="-298442">
              <a:spcBef>
                <a:spcPts val="1600"/>
              </a:spcBef>
              <a:spcAft>
                <a:spcPts val="0"/>
              </a:spcAft>
              <a:buSzPts val="1100"/>
              <a:buChar char="○"/>
              <a:defRPr/>
            </a:lvl2pPr>
            <a:lvl3pPr marL="1371566" lvl="2" indent="-298442">
              <a:spcBef>
                <a:spcPts val="1600"/>
              </a:spcBef>
              <a:spcAft>
                <a:spcPts val="0"/>
              </a:spcAft>
              <a:buSzPts val="1100"/>
              <a:buChar char="■"/>
              <a:defRPr/>
            </a:lvl3pPr>
            <a:lvl4pPr marL="1828754" lvl="3" indent="-298442">
              <a:spcBef>
                <a:spcPts val="1600"/>
              </a:spcBef>
              <a:spcAft>
                <a:spcPts val="0"/>
              </a:spcAft>
              <a:buSzPts val="1100"/>
              <a:buChar char="●"/>
              <a:defRPr/>
            </a:lvl4pPr>
            <a:lvl5pPr marL="2285943" lvl="4" indent="-298442">
              <a:spcBef>
                <a:spcPts val="1600"/>
              </a:spcBef>
              <a:spcAft>
                <a:spcPts val="0"/>
              </a:spcAft>
              <a:buSzPts val="1100"/>
              <a:buChar char="○"/>
              <a:defRPr/>
            </a:lvl5pPr>
            <a:lvl6pPr marL="2743132" lvl="5" indent="-298442">
              <a:spcBef>
                <a:spcPts val="1600"/>
              </a:spcBef>
              <a:spcAft>
                <a:spcPts val="0"/>
              </a:spcAft>
              <a:buSzPts val="1100"/>
              <a:buChar char="■"/>
              <a:defRPr/>
            </a:lvl6pPr>
            <a:lvl7pPr marL="3200320" lvl="6" indent="-298442">
              <a:spcBef>
                <a:spcPts val="1600"/>
              </a:spcBef>
              <a:spcAft>
                <a:spcPts val="0"/>
              </a:spcAft>
              <a:buSzPts val="1100"/>
              <a:buChar char="●"/>
              <a:defRPr/>
            </a:lvl7pPr>
            <a:lvl8pPr marL="3657509" lvl="7" indent="-298442">
              <a:spcBef>
                <a:spcPts val="1600"/>
              </a:spcBef>
              <a:spcAft>
                <a:spcPts val="0"/>
              </a:spcAft>
              <a:buSzPts val="1100"/>
              <a:buChar char="○"/>
              <a:defRPr/>
            </a:lvl8pPr>
            <a:lvl9pPr marL="4114697" lvl="8" indent="-298442">
              <a:spcBef>
                <a:spcPts val="1600"/>
              </a:spcBef>
              <a:spcAft>
                <a:spcPts val="1600"/>
              </a:spcAft>
              <a:buSzPts val="1100"/>
              <a:buChar char="■"/>
              <a:defRPr/>
            </a:lvl9pPr>
          </a:lstStyle>
          <a:p>
            <a:endParaRPr/>
          </a:p>
        </p:txBody>
      </p:sp>
      <p:sp>
        <p:nvSpPr>
          <p:cNvPr id="104" name="Shape 10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105" name="Shape 105">
            <a:hlinkClick r:id="rId2"/>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06" name="Shape 106">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Shape 107">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Shape 108">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2987425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3"/>
        </a:solidFill>
        <a:effectLst/>
      </p:bgPr>
    </p:bg>
    <p:spTree>
      <p:nvGrpSpPr>
        <p:cNvPr id="1" name="Shape 109"/>
        <p:cNvGrpSpPr/>
        <p:nvPr/>
      </p:nvGrpSpPr>
      <p:grpSpPr>
        <a:xfrm>
          <a:off x="0" y="0"/>
          <a:ext cx="0" cy="0"/>
          <a:chOff x="0" y="0"/>
          <a:chExt cx="0" cy="0"/>
        </a:xfrm>
      </p:grpSpPr>
      <p:grpSp>
        <p:nvGrpSpPr>
          <p:cNvPr id="110" name="Shape 110"/>
          <p:cNvGrpSpPr/>
          <p:nvPr/>
        </p:nvGrpSpPr>
        <p:grpSpPr>
          <a:xfrm>
            <a:off x="830393" y="4169130"/>
            <a:ext cx="745763" cy="45826"/>
            <a:chOff x="4580561" y="2589004"/>
            <a:chExt cx="1064464" cy="25200"/>
          </a:xfrm>
        </p:grpSpPr>
        <p:sp>
          <p:nvSpPr>
            <p:cNvPr id="111" name="Shape 1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12" name="Shape 112"/>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13" name="Shape 113"/>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Shape 1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GB">
                <a:solidFill>
                  <a:srgbClr val="FFFFFF"/>
                </a:solidFill>
              </a:rPr>
              <a:pPr/>
              <a:t>‹#›</a:t>
            </a:fld>
            <a:endParaRPr>
              <a:solidFill>
                <a:srgbClr val="FFFFFF"/>
              </a:solidFill>
            </a:endParaRPr>
          </a:p>
        </p:txBody>
      </p:sp>
      <p:sp>
        <p:nvSpPr>
          <p:cNvPr id="115" name="Shape 115">
            <a:hlinkClick r:id="rId2"/>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16" name="Shape 116">
            <a:hlinkClick r:id="rId2"/>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Shape 117">
            <a:hlinkClick r:id="rId2"/>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Shape 118">
            <a:hlinkClick r:id="rId2"/>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6914629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9"/>
        <p:cNvGrpSpPr/>
        <p:nvPr/>
      </p:nvGrpSpPr>
      <p:grpSpPr>
        <a:xfrm>
          <a:off x="0" y="0"/>
          <a:ext cx="0" cy="0"/>
          <a:chOff x="0" y="0"/>
          <a:chExt cx="0" cy="0"/>
        </a:xfrm>
      </p:grpSpPr>
      <p:sp>
        <p:nvSpPr>
          <p:cNvPr id="120" name="Shape 120"/>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nvGrpSpPr>
          <p:cNvPr id="121" name="Shape 121"/>
          <p:cNvGrpSpPr/>
          <p:nvPr/>
        </p:nvGrpSpPr>
        <p:grpSpPr>
          <a:xfrm>
            <a:off x="830393" y="1191257"/>
            <a:ext cx="745763" cy="45826"/>
            <a:chOff x="4580561" y="2589004"/>
            <a:chExt cx="1064464" cy="25200"/>
          </a:xfrm>
        </p:grpSpPr>
        <p:sp>
          <p:nvSpPr>
            <p:cNvPr id="122" name="Shape 12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23" name="Shape 12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24" name="Shape 124"/>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Shape 125"/>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Shape 126"/>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189" lvl="0" indent="-311142">
              <a:spcBef>
                <a:spcPts val="0"/>
              </a:spcBef>
              <a:spcAft>
                <a:spcPts val="0"/>
              </a:spcAft>
              <a:buSzPts val="1300"/>
              <a:buChar char="●"/>
              <a:defRPr/>
            </a:lvl1pPr>
            <a:lvl2pPr marL="914378" lvl="1" indent="-298442">
              <a:spcBef>
                <a:spcPts val="1600"/>
              </a:spcBef>
              <a:spcAft>
                <a:spcPts val="0"/>
              </a:spcAft>
              <a:buSzPts val="1100"/>
              <a:buChar char="○"/>
              <a:defRPr/>
            </a:lvl2pPr>
            <a:lvl3pPr marL="1371566" lvl="2" indent="-298442">
              <a:spcBef>
                <a:spcPts val="1600"/>
              </a:spcBef>
              <a:spcAft>
                <a:spcPts val="0"/>
              </a:spcAft>
              <a:buSzPts val="1100"/>
              <a:buChar char="■"/>
              <a:defRPr/>
            </a:lvl3pPr>
            <a:lvl4pPr marL="1828754" lvl="3" indent="-298442">
              <a:spcBef>
                <a:spcPts val="1600"/>
              </a:spcBef>
              <a:spcAft>
                <a:spcPts val="0"/>
              </a:spcAft>
              <a:buSzPts val="1100"/>
              <a:buChar char="●"/>
              <a:defRPr/>
            </a:lvl4pPr>
            <a:lvl5pPr marL="2285943" lvl="4" indent="-298442">
              <a:spcBef>
                <a:spcPts val="1600"/>
              </a:spcBef>
              <a:spcAft>
                <a:spcPts val="0"/>
              </a:spcAft>
              <a:buSzPts val="1100"/>
              <a:buChar char="○"/>
              <a:defRPr/>
            </a:lvl5pPr>
            <a:lvl6pPr marL="2743132" lvl="5" indent="-298442">
              <a:spcBef>
                <a:spcPts val="1600"/>
              </a:spcBef>
              <a:spcAft>
                <a:spcPts val="0"/>
              </a:spcAft>
              <a:buSzPts val="1100"/>
              <a:buChar char="■"/>
              <a:defRPr/>
            </a:lvl6pPr>
            <a:lvl7pPr marL="3200320" lvl="6" indent="-298442">
              <a:spcBef>
                <a:spcPts val="1600"/>
              </a:spcBef>
              <a:spcAft>
                <a:spcPts val="0"/>
              </a:spcAft>
              <a:buSzPts val="1100"/>
              <a:buChar char="●"/>
              <a:defRPr/>
            </a:lvl7pPr>
            <a:lvl8pPr marL="3657509" lvl="7" indent="-298442">
              <a:spcBef>
                <a:spcPts val="1600"/>
              </a:spcBef>
              <a:spcAft>
                <a:spcPts val="0"/>
              </a:spcAft>
              <a:buSzPts val="1100"/>
              <a:buChar char="○"/>
              <a:defRPr/>
            </a:lvl8pPr>
            <a:lvl9pPr marL="4114697" lvl="8" indent="-298442">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128" name="Shape 128">
            <a:hlinkClick r:id="rId2"/>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29" name="Shape 129">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Shape 130">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Shape 131">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32697674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189" lvl="0" indent="-228594">
              <a:lnSpc>
                <a:spcPct val="100000"/>
              </a:lnSpc>
              <a:spcBef>
                <a:spcPts val="0"/>
              </a:spcBef>
              <a:spcAft>
                <a:spcPts val="0"/>
              </a:spcAft>
              <a:buSzPts val="1300"/>
              <a:buNone/>
              <a:defRPr/>
            </a:lvl1pPr>
          </a:lstStyle>
          <a:p>
            <a:endParaRPr/>
          </a:p>
        </p:txBody>
      </p:sp>
      <p:sp>
        <p:nvSpPr>
          <p:cNvPr id="134" name="Shape 13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135" name="Shape 135">
            <a:hlinkClick r:id="rId2"/>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36" name="Shape 136">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Shape 137">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Shape 138">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23387526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dk1"/>
        </a:solidFill>
        <a:effectLst/>
      </p:bgPr>
    </p:bg>
    <p:spTree>
      <p:nvGrpSpPr>
        <p:cNvPr id="1" name="Shape 139"/>
        <p:cNvGrpSpPr/>
        <p:nvPr/>
      </p:nvGrpSpPr>
      <p:grpSpPr>
        <a:xfrm>
          <a:off x="0" y="0"/>
          <a:ext cx="0" cy="0"/>
          <a:chOff x="0" y="0"/>
          <a:chExt cx="0" cy="0"/>
        </a:xfrm>
      </p:grpSpPr>
      <p:grpSp>
        <p:nvGrpSpPr>
          <p:cNvPr id="140" name="Shape 140"/>
          <p:cNvGrpSpPr/>
          <p:nvPr/>
        </p:nvGrpSpPr>
        <p:grpSpPr>
          <a:xfrm>
            <a:off x="830393" y="4169130"/>
            <a:ext cx="745763" cy="45826"/>
            <a:chOff x="4580561" y="2589004"/>
            <a:chExt cx="1064464" cy="25200"/>
          </a:xfrm>
        </p:grpSpPr>
        <p:sp>
          <p:nvSpPr>
            <p:cNvPr id="141" name="Shape 14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42" name="Shape 142"/>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43" name="Shape 143"/>
          <p:cNvSpPr txBox="1">
            <a:spLocks noGrp="1"/>
          </p:cNvSpPr>
          <p:nvPr>
            <p:ph type="title"/>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endParaRPr/>
          </a:p>
        </p:txBody>
      </p:sp>
      <p:sp>
        <p:nvSpPr>
          <p:cNvPr id="144" name="Shape 14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189" lvl="0" indent="-311142">
              <a:spcBef>
                <a:spcPts val="0"/>
              </a:spcBef>
              <a:spcAft>
                <a:spcPts val="0"/>
              </a:spcAft>
              <a:buClr>
                <a:schemeClr val="lt1"/>
              </a:buClr>
              <a:buSzPts val="1300"/>
              <a:buChar char="●"/>
              <a:defRPr>
                <a:solidFill>
                  <a:schemeClr val="lt1"/>
                </a:solidFill>
              </a:defRPr>
            </a:lvl1pPr>
            <a:lvl2pPr marL="914378" lvl="1" indent="-298442">
              <a:spcBef>
                <a:spcPts val="1600"/>
              </a:spcBef>
              <a:spcAft>
                <a:spcPts val="0"/>
              </a:spcAft>
              <a:buClr>
                <a:schemeClr val="lt1"/>
              </a:buClr>
              <a:buSzPts val="1100"/>
              <a:buChar char="○"/>
              <a:defRPr>
                <a:solidFill>
                  <a:schemeClr val="lt1"/>
                </a:solidFill>
              </a:defRPr>
            </a:lvl2pPr>
            <a:lvl3pPr marL="1371566" lvl="2" indent="-298442">
              <a:spcBef>
                <a:spcPts val="1600"/>
              </a:spcBef>
              <a:spcAft>
                <a:spcPts val="0"/>
              </a:spcAft>
              <a:buClr>
                <a:schemeClr val="lt1"/>
              </a:buClr>
              <a:buSzPts val="1100"/>
              <a:buChar char="■"/>
              <a:defRPr>
                <a:solidFill>
                  <a:schemeClr val="lt1"/>
                </a:solidFill>
              </a:defRPr>
            </a:lvl3pPr>
            <a:lvl4pPr marL="1828754" lvl="3" indent="-298442">
              <a:spcBef>
                <a:spcPts val="1600"/>
              </a:spcBef>
              <a:spcAft>
                <a:spcPts val="0"/>
              </a:spcAft>
              <a:buClr>
                <a:schemeClr val="lt1"/>
              </a:buClr>
              <a:buSzPts val="1100"/>
              <a:buChar char="●"/>
              <a:defRPr>
                <a:solidFill>
                  <a:schemeClr val="lt1"/>
                </a:solidFill>
              </a:defRPr>
            </a:lvl4pPr>
            <a:lvl5pPr marL="2285943" lvl="4" indent="-298442">
              <a:spcBef>
                <a:spcPts val="1600"/>
              </a:spcBef>
              <a:spcAft>
                <a:spcPts val="0"/>
              </a:spcAft>
              <a:buClr>
                <a:schemeClr val="lt1"/>
              </a:buClr>
              <a:buSzPts val="1100"/>
              <a:buChar char="○"/>
              <a:defRPr>
                <a:solidFill>
                  <a:schemeClr val="lt1"/>
                </a:solidFill>
              </a:defRPr>
            </a:lvl5pPr>
            <a:lvl6pPr marL="2743132" lvl="5" indent="-298442">
              <a:spcBef>
                <a:spcPts val="1600"/>
              </a:spcBef>
              <a:spcAft>
                <a:spcPts val="0"/>
              </a:spcAft>
              <a:buClr>
                <a:schemeClr val="lt1"/>
              </a:buClr>
              <a:buSzPts val="1100"/>
              <a:buChar char="■"/>
              <a:defRPr>
                <a:solidFill>
                  <a:schemeClr val="lt1"/>
                </a:solidFill>
              </a:defRPr>
            </a:lvl6pPr>
            <a:lvl7pPr marL="3200320" lvl="6" indent="-298442">
              <a:spcBef>
                <a:spcPts val="1600"/>
              </a:spcBef>
              <a:spcAft>
                <a:spcPts val="0"/>
              </a:spcAft>
              <a:buClr>
                <a:schemeClr val="lt1"/>
              </a:buClr>
              <a:buSzPts val="1100"/>
              <a:buChar char="●"/>
              <a:defRPr>
                <a:solidFill>
                  <a:schemeClr val="lt1"/>
                </a:solidFill>
              </a:defRPr>
            </a:lvl7pPr>
            <a:lvl8pPr marL="3657509" lvl="7" indent="-298442">
              <a:spcBef>
                <a:spcPts val="1600"/>
              </a:spcBef>
              <a:spcAft>
                <a:spcPts val="0"/>
              </a:spcAft>
              <a:buClr>
                <a:schemeClr val="lt1"/>
              </a:buClr>
              <a:buSzPts val="1100"/>
              <a:buChar char="○"/>
              <a:defRPr>
                <a:solidFill>
                  <a:schemeClr val="lt1"/>
                </a:solidFill>
              </a:defRPr>
            </a:lvl8pPr>
            <a:lvl9pPr marL="4114697" lvl="8" indent="-298442">
              <a:spcBef>
                <a:spcPts val="1600"/>
              </a:spcBef>
              <a:spcAft>
                <a:spcPts val="1600"/>
              </a:spcAft>
              <a:buClr>
                <a:schemeClr val="lt1"/>
              </a:buClr>
              <a:buSzPts val="1100"/>
              <a:buChar char="■"/>
              <a:defRPr>
                <a:solidFill>
                  <a:schemeClr val="lt1"/>
                </a:solidFill>
              </a:defRPr>
            </a:lvl9pPr>
          </a:lstStyle>
          <a:p>
            <a:endParaRPr/>
          </a:p>
        </p:txBody>
      </p:sp>
      <p:sp>
        <p:nvSpPr>
          <p:cNvPr id="145" name="Shape 14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GB">
                <a:solidFill>
                  <a:srgbClr val="FFFFFF"/>
                </a:solidFill>
              </a:rPr>
              <a:pPr/>
              <a:t>‹#›</a:t>
            </a:fld>
            <a:endParaRPr>
              <a:solidFill>
                <a:srgbClr val="FFFFFF"/>
              </a:solidFill>
            </a:endParaRPr>
          </a:p>
        </p:txBody>
      </p:sp>
      <p:sp>
        <p:nvSpPr>
          <p:cNvPr id="146" name="Shape 146">
            <a:hlinkClick r:id="rId2"/>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47" name="Shape 147">
            <a:hlinkClick r:id="rId2"/>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Shape 148">
            <a:hlinkClick r:id="rId2"/>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Shape 149">
            <a:hlinkClick r:id="rId2"/>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3892479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Shape 15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a:solidFill>
                  <a:srgbClr val="595959"/>
                </a:solidFill>
              </a:rPr>
              <a:pPr/>
              <a:t>‹#›</a:t>
            </a:fld>
            <a:endParaRPr>
              <a:solidFill>
                <a:srgbClr val="595959"/>
              </a:solidFill>
            </a:endParaRPr>
          </a:p>
        </p:txBody>
      </p:sp>
      <p:sp>
        <p:nvSpPr>
          <p:cNvPr id="152" name="Shape 152">
            <a:hlinkClick r:id="rId2"/>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53" name="Shape 153">
            <a:hlinkClick r:id="rId2"/>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Shape 154">
            <a:hlinkClick r:id="rId2"/>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Shape 155">
            <a:hlinkClick r:id="rId2"/>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extLst>
      <p:ext uri="{BB962C8B-B14F-4D97-AF65-F5344CB8AC3E}">
        <p14:creationId xmlns:p14="http://schemas.microsoft.com/office/powerpoint/2010/main" val="26399299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OC">
  <p:cSld name="TOC">
    <p:bg>
      <p:bgPr>
        <a:solidFill>
          <a:schemeClr val="dk1"/>
        </a:solidFill>
        <a:effectLst/>
      </p:bgPr>
    </p:bg>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Shape 15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GB">
                <a:solidFill>
                  <a:srgbClr val="FFFFFF"/>
                </a:solidFill>
              </a:rPr>
              <a:pPr/>
              <a:t>‹#›</a:t>
            </a:fld>
            <a:endParaRPr>
              <a:solidFill>
                <a:srgbClr val="FFFFFF"/>
              </a:solidFill>
            </a:endParaRPr>
          </a:p>
        </p:txBody>
      </p:sp>
      <p:sp>
        <p:nvSpPr>
          <p:cNvPr id="159" name="Shape 159"/>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a:buClr>
                <a:srgbClr val="000000"/>
              </a:buClr>
              <a:buFont typeface="Arial"/>
              <a:buNone/>
            </a:pPr>
            <a:r>
              <a:rPr lang="en-GB" sz="600" kern="0">
                <a:solidFill>
                  <a:srgbClr val="FFFFFF"/>
                </a:solidFill>
                <a:latin typeface="Raleway"/>
                <a:ea typeface="Raleway"/>
                <a:cs typeface="Raleway"/>
                <a:sym typeface="Raleway"/>
              </a:rPr>
              <a:t>Confidential</a:t>
            </a:r>
            <a:endParaRPr sz="600" b="1" kern="0">
              <a:solidFill>
                <a:srgbClr val="FFFFFF"/>
              </a:solidFill>
              <a:latin typeface="Raleway"/>
              <a:ea typeface="Raleway"/>
              <a:cs typeface="Raleway"/>
              <a:sym typeface="Raleway"/>
            </a:endParaRPr>
          </a:p>
        </p:txBody>
      </p:sp>
      <p:sp>
        <p:nvSpPr>
          <p:cNvPr id="160" name="Shape 160"/>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a:buClr>
                <a:srgbClr val="000000"/>
              </a:buClr>
              <a:buFont typeface="Arial"/>
              <a:buNone/>
            </a:pPr>
            <a:r>
              <a:rPr lang="en-GB" sz="600" kern="0">
                <a:solidFill>
                  <a:srgbClr val="FFFFFF"/>
                </a:solidFill>
                <a:latin typeface="Raleway"/>
                <a:ea typeface="Raleway"/>
                <a:cs typeface="Raleway"/>
                <a:sym typeface="Raleway"/>
              </a:rPr>
              <a:t>Customized for </a:t>
            </a:r>
            <a:r>
              <a:rPr lang="en-GB" sz="600" b="1" kern="0">
                <a:solidFill>
                  <a:srgbClr val="FFFFFF"/>
                </a:solidFill>
                <a:latin typeface="Raleway"/>
                <a:ea typeface="Raleway"/>
                <a:cs typeface="Raleway"/>
                <a:sym typeface="Raleway"/>
              </a:rPr>
              <a:t>Lorem Ipsum LLC</a:t>
            </a:r>
            <a:endParaRPr sz="600" kern="0">
              <a:solidFill>
                <a:srgbClr val="FFFFFF"/>
              </a:solidFill>
              <a:latin typeface="Raleway"/>
              <a:ea typeface="Raleway"/>
              <a:cs typeface="Raleway"/>
              <a:sym typeface="Raleway"/>
            </a:endParaRPr>
          </a:p>
        </p:txBody>
      </p:sp>
      <p:sp>
        <p:nvSpPr>
          <p:cNvPr id="161" name="Shape 161"/>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algn="r">
              <a:buClr>
                <a:srgbClr val="000000"/>
              </a:buClr>
              <a:buFont typeface="Arial"/>
              <a:buNone/>
            </a:pPr>
            <a:r>
              <a:rPr lang="en-GB" sz="600" kern="0">
                <a:solidFill>
                  <a:srgbClr val="FFFFFF"/>
                </a:solidFill>
                <a:latin typeface="Raleway"/>
                <a:ea typeface="Raleway"/>
                <a:cs typeface="Raleway"/>
                <a:sym typeface="Raleway"/>
              </a:rPr>
              <a:t>Version 1.0</a:t>
            </a:r>
            <a:endParaRPr sz="600" b="1" kern="0">
              <a:solidFill>
                <a:srgbClr val="FFFFFF"/>
              </a:solidFill>
              <a:latin typeface="Raleway"/>
              <a:ea typeface="Raleway"/>
              <a:cs typeface="Raleway"/>
              <a:sym typeface="Raleway"/>
            </a:endParaRPr>
          </a:p>
        </p:txBody>
      </p:sp>
    </p:spTree>
    <p:extLst>
      <p:ext uri="{BB962C8B-B14F-4D97-AF65-F5344CB8AC3E}">
        <p14:creationId xmlns:p14="http://schemas.microsoft.com/office/powerpoint/2010/main" val="13704675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_alt1">
  <p:cSld name="Section header_alt1">
    <p:bg>
      <p:bgPr>
        <a:solidFill>
          <a:srgbClr val="434343"/>
        </a:solidFill>
        <a:effectLst/>
      </p:bgPr>
    </p:bg>
    <p:spTree>
      <p:nvGrpSpPr>
        <p:cNvPr id="1" name="Shape 162"/>
        <p:cNvGrpSpPr/>
        <p:nvPr/>
      </p:nvGrpSpPr>
      <p:grpSpPr>
        <a:xfrm>
          <a:off x="0" y="0"/>
          <a:ext cx="0" cy="0"/>
          <a:chOff x="0" y="0"/>
          <a:chExt cx="0" cy="0"/>
        </a:xfrm>
      </p:grpSpPr>
      <p:grpSp>
        <p:nvGrpSpPr>
          <p:cNvPr id="163" name="Shape 163"/>
          <p:cNvGrpSpPr/>
          <p:nvPr/>
        </p:nvGrpSpPr>
        <p:grpSpPr>
          <a:xfrm>
            <a:off x="830393" y="1191257"/>
            <a:ext cx="745763" cy="45826"/>
            <a:chOff x="4580561" y="2589004"/>
            <a:chExt cx="1064464" cy="25200"/>
          </a:xfrm>
        </p:grpSpPr>
        <p:sp>
          <p:nvSpPr>
            <p:cNvPr id="164" name="Shape 16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65" name="Shape 16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sp>
        <p:nvSpPr>
          <p:cNvPr id="166" name="Shape 166"/>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Shape 16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GB">
                <a:solidFill>
                  <a:srgbClr val="FFFFFF"/>
                </a:solidFill>
              </a:rPr>
              <a:pPr/>
              <a:t>‹#›</a:t>
            </a:fld>
            <a:endParaRPr>
              <a:solidFill>
                <a:srgbClr val="FFFFFF"/>
              </a:solidFill>
            </a:endParaRPr>
          </a:p>
        </p:txBody>
      </p:sp>
      <p:sp>
        <p:nvSpPr>
          <p:cNvPr id="168" name="Shape 168">
            <a:hlinkClick r:id="rId2"/>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cxnSp>
        <p:nvCxnSpPr>
          <p:cNvPr id="169" name="Shape 169">
            <a:hlinkClick r:id="rId2"/>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Shape 170">
            <a:hlinkClick r:id="rId2"/>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Shape 171">
            <a:hlinkClick r:id="rId2"/>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797657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a:buClr>
                <a:srgbClr val="000000"/>
              </a:buClr>
              <a:buFont typeface="Arial"/>
              <a:buNone/>
            </a:pPr>
            <a:fld id="{00000000-1234-1234-1234-123412341234}" type="slidenum">
              <a:rPr lang="en-GB" kern="0">
                <a:solidFill>
                  <a:srgbClr val="595959"/>
                </a:solidFill>
              </a:rPr>
              <a:pPr>
                <a:buClr>
                  <a:srgbClr val="000000"/>
                </a:buClr>
                <a:buFont typeface="Arial"/>
                <a:buNone/>
              </a:pPr>
              <a:t>‹#›</a:t>
            </a:fld>
            <a:endParaRPr kern="0">
              <a:solidFill>
                <a:srgbClr val="595959"/>
              </a:solidFill>
            </a:endParaRPr>
          </a:p>
        </p:txBody>
      </p:sp>
    </p:spTree>
    <p:extLst>
      <p:ext uri="{BB962C8B-B14F-4D97-AF65-F5344CB8AC3E}">
        <p14:creationId xmlns:p14="http://schemas.microsoft.com/office/powerpoint/2010/main" val="178848026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4" name="Rectangle 3"/>
          <p:cNvSpPr/>
          <p:nvPr/>
        </p:nvSpPr>
        <p:spPr>
          <a:xfrm>
            <a:off x="-46575" y="1647576"/>
            <a:ext cx="9144000" cy="715581"/>
          </a:xfrm>
          <a:prstGeom prst="rect">
            <a:avLst/>
          </a:prstGeom>
          <a:noFill/>
        </p:spPr>
        <p:txBody>
          <a:bodyPr wrap="square" lIns="68580" tIns="34290" rIns="68580" bIns="34290">
            <a:spAutoFit/>
          </a:bodyPr>
          <a:lstStyle/>
          <a:p>
            <a:pPr algn="ctr" defTabSz="685800">
              <a:buClrTx/>
            </a:pPr>
            <a:r>
              <a:rPr lang="en-US" sz="2100" kern="1200" dirty="0">
                <a:ln w="0"/>
                <a:gradFill>
                  <a:gsLst>
                    <a:gs pos="0">
                      <a:srgbClr val="1C3678">
                        <a:lumMod val="50000"/>
                      </a:srgbClr>
                    </a:gs>
                    <a:gs pos="50000">
                      <a:srgbClr val="1C3678"/>
                    </a:gs>
                    <a:gs pos="100000">
                      <a:srgbClr val="1C3678">
                        <a:lumMod val="60000"/>
                        <a:lumOff val="40000"/>
                      </a:srgbClr>
                    </a:gs>
                  </a:gsLst>
                  <a:lin ang="5400000"/>
                </a:gradFill>
                <a:effectLst>
                  <a:reflection blurRad="6350" stA="53000" endA="300" endPos="35500" dir="5400000" sy="-90000" algn="bl" rotWithShape="0"/>
                </a:effectLst>
                <a:ea typeface="+mn-ea"/>
                <a:cs typeface="+mn-cs"/>
              </a:rPr>
              <a:t>JODHPUR INSTITUTE OF ENGINEERING AND TECHNOLOGY, </a:t>
            </a:r>
          </a:p>
          <a:p>
            <a:pPr algn="ctr" defTabSz="685800">
              <a:buClrTx/>
            </a:pPr>
            <a:r>
              <a:rPr lang="en-US" sz="2100" kern="1200" dirty="0">
                <a:ln w="0"/>
                <a:gradFill>
                  <a:gsLst>
                    <a:gs pos="0">
                      <a:srgbClr val="1C3678">
                        <a:lumMod val="50000"/>
                      </a:srgbClr>
                    </a:gs>
                    <a:gs pos="50000">
                      <a:srgbClr val="1C3678"/>
                    </a:gs>
                    <a:gs pos="100000">
                      <a:srgbClr val="1C3678">
                        <a:lumMod val="60000"/>
                        <a:lumOff val="40000"/>
                      </a:srgbClr>
                    </a:gs>
                  </a:gsLst>
                  <a:lin ang="5400000"/>
                </a:gradFill>
                <a:effectLst>
                  <a:reflection blurRad="6350" stA="53000" endA="300" endPos="35500" dir="5400000" sy="-90000" algn="bl" rotWithShape="0"/>
                </a:effectLst>
                <a:ea typeface="+mn-ea"/>
                <a:cs typeface="+mn-cs"/>
              </a:rPr>
              <a:t>JODHPUR.</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2963" y="516273"/>
            <a:ext cx="1424924" cy="1093546"/>
          </a:xfrm>
          <a:prstGeom prst="rect">
            <a:avLst/>
          </a:prstGeom>
        </p:spPr>
      </p:pic>
      <p:sp>
        <p:nvSpPr>
          <p:cNvPr id="6" name="TextBox 5"/>
          <p:cNvSpPr txBox="1"/>
          <p:nvPr/>
        </p:nvSpPr>
        <p:spPr>
          <a:xfrm>
            <a:off x="5392534" y="2363157"/>
            <a:ext cx="3041207" cy="1038746"/>
          </a:xfrm>
          <a:prstGeom prst="rect">
            <a:avLst/>
          </a:prstGeom>
          <a:noFill/>
        </p:spPr>
        <p:txBody>
          <a:bodyPr wrap="square" rtlCol="0">
            <a:spAutoFit/>
          </a:bodyPr>
          <a:lstStyle/>
          <a:p>
            <a:pPr algn="ctr" defTabSz="685800">
              <a:buClrTx/>
            </a:pPr>
            <a:r>
              <a:rPr lang="en-US" sz="1350" b="1" u="sng" kern="1200" dirty="0">
                <a:solidFill>
                  <a:srgbClr val="595959">
                    <a:lumMod val="75000"/>
                  </a:srgbClr>
                </a:solidFill>
                <a:ea typeface="+mn-ea"/>
                <a:cs typeface="+mn-cs"/>
              </a:rPr>
              <a:t>Team members</a:t>
            </a:r>
          </a:p>
          <a:p>
            <a:pPr algn="ctr" defTabSz="685800">
              <a:buClrTx/>
            </a:pPr>
            <a:r>
              <a:rPr lang="en-US" sz="1200" kern="1200" dirty="0">
                <a:solidFill>
                  <a:srgbClr val="595959">
                    <a:lumMod val="75000"/>
                  </a:srgbClr>
                </a:solidFill>
                <a:ea typeface="+mn-ea"/>
                <a:cs typeface="+mn-cs"/>
              </a:rPr>
              <a:t>ROHIT KANSARA</a:t>
            </a:r>
          </a:p>
          <a:p>
            <a:pPr algn="ctr" defTabSz="685800">
              <a:buClrTx/>
            </a:pPr>
            <a:r>
              <a:rPr lang="id-ID" sz="1200" kern="1200" dirty="0">
                <a:solidFill>
                  <a:srgbClr val="595959">
                    <a:lumMod val="75000"/>
                  </a:srgbClr>
                </a:solidFill>
                <a:ea typeface="+mn-ea"/>
                <a:cs typeface="+mn-cs"/>
              </a:rPr>
              <a:t>PRAKHAR CHAUHAN</a:t>
            </a:r>
          </a:p>
          <a:p>
            <a:pPr algn="ctr" defTabSz="685800">
              <a:buClrTx/>
            </a:pPr>
            <a:r>
              <a:rPr lang="id-ID" sz="1200" kern="1200" dirty="0">
                <a:solidFill>
                  <a:srgbClr val="595959">
                    <a:lumMod val="75000"/>
                  </a:srgbClr>
                </a:solidFill>
                <a:ea typeface="+mn-ea"/>
                <a:cs typeface="+mn-cs"/>
              </a:rPr>
              <a:t>SHUBHAM CHANDANI</a:t>
            </a:r>
          </a:p>
          <a:p>
            <a:pPr algn="ctr" defTabSz="685800">
              <a:buClrTx/>
            </a:pPr>
            <a:r>
              <a:rPr lang="en-US" sz="1200" kern="1200" dirty="0">
                <a:solidFill>
                  <a:srgbClr val="595959">
                    <a:lumMod val="75000"/>
                  </a:srgbClr>
                </a:solidFill>
                <a:ea typeface="+mn-ea"/>
                <a:cs typeface="+mn-cs"/>
              </a:rPr>
              <a:t>PRAVEEN KANSARA</a:t>
            </a:r>
          </a:p>
        </p:txBody>
      </p:sp>
      <p:sp>
        <p:nvSpPr>
          <p:cNvPr id="7" name="TextBox 6"/>
          <p:cNvSpPr txBox="1"/>
          <p:nvPr/>
        </p:nvSpPr>
        <p:spPr>
          <a:xfrm>
            <a:off x="206832" y="2717218"/>
            <a:ext cx="3818630" cy="553998"/>
          </a:xfrm>
          <a:prstGeom prst="rect">
            <a:avLst/>
          </a:prstGeom>
          <a:noFill/>
        </p:spPr>
        <p:txBody>
          <a:bodyPr wrap="square" rtlCol="0">
            <a:spAutoFit/>
          </a:bodyPr>
          <a:lstStyle/>
          <a:p>
            <a:pPr algn="ctr" defTabSz="685800">
              <a:buClrTx/>
            </a:pPr>
            <a:r>
              <a:rPr lang="en-US" sz="1500" b="1" kern="1200" dirty="0">
                <a:solidFill>
                  <a:srgbClr val="0061AA"/>
                </a:solidFill>
                <a:effectLst>
                  <a:outerShdw blurRad="38100" dist="38100" dir="2700000" algn="tl">
                    <a:srgbClr val="000000">
                      <a:alpha val="43137"/>
                    </a:srgbClr>
                  </a:outerShdw>
                </a:effectLst>
                <a:ea typeface="+mn-ea"/>
                <a:cs typeface="+mn-cs"/>
              </a:rPr>
              <a:t>Team Name – </a:t>
            </a:r>
            <a:r>
              <a:rPr lang="id-ID" sz="2100" kern="1200" dirty="0">
                <a:solidFill>
                  <a:srgbClr val="004790"/>
                </a:solidFill>
                <a:effectLst>
                  <a:outerShdw blurRad="38100" dist="38100" dir="2700000" algn="tl">
                    <a:srgbClr val="000000">
                      <a:alpha val="43137"/>
                    </a:srgbClr>
                  </a:outerShdw>
                </a:effectLst>
                <a:ea typeface="+mn-ea"/>
                <a:cs typeface="+mn-cs"/>
              </a:rPr>
              <a:t>SERVER MONKS</a:t>
            </a:r>
            <a:endParaRPr lang="en-US" sz="2100" b="1" u="sng" kern="1200" dirty="0">
              <a:solidFill>
                <a:srgbClr val="004790"/>
              </a:solidFill>
              <a:effectLst>
                <a:outerShdw blurRad="38100" dist="38100" dir="2700000" algn="tl">
                  <a:srgbClr val="000000">
                    <a:alpha val="43137"/>
                  </a:srgbClr>
                </a:outerShdw>
              </a:effectLst>
              <a:ea typeface="+mn-ea"/>
              <a:cs typeface="+mn-cs"/>
            </a:endParaRPr>
          </a:p>
          <a:p>
            <a:pPr defTabSz="685800">
              <a:buClrTx/>
            </a:pPr>
            <a:endParaRPr lang="en-US" sz="900" b="1" kern="1200" dirty="0">
              <a:solidFill>
                <a:srgbClr val="0061AA"/>
              </a:solidFill>
              <a:effectLst>
                <a:outerShdw blurRad="38100" dist="38100" dir="2700000" algn="tl">
                  <a:srgbClr val="000000">
                    <a:alpha val="43137"/>
                  </a:srgbClr>
                </a:outerShdw>
              </a:effectLst>
              <a:ea typeface="+mn-ea"/>
              <a:cs typeface="+mn-cs"/>
            </a:endParaRPr>
          </a:p>
        </p:txBody>
      </p:sp>
      <p:sp>
        <p:nvSpPr>
          <p:cNvPr id="2" name="Rectangle 1">
            <a:extLst>
              <a:ext uri="{FF2B5EF4-FFF2-40B4-BE49-F238E27FC236}">
                <a16:creationId xmlns:a16="http://schemas.microsoft.com/office/drawing/2014/main" id="{D3BB9FFA-3FB1-42ED-B45B-2DAE1710F9D1}"/>
              </a:ext>
            </a:extLst>
          </p:cNvPr>
          <p:cNvSpPr/>
          <p:nvPr/>
        </p:nvSpPr>
        <p:spPr>
          <a:xfrm>
            <a:off x="157655" y="94592"/>
            <a:ext cx="8820889" cy="3317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HackerEarth">
            <a:extLst>
              <a:ext uri="{FF2B5EF4-FFF2-40B4-BE49-F238E27FC236}">
                <a16:creationId xmlns:a16="http://schemas.microsoft.com/office/drawing/2014/main" id="{9933AE4D-BD53-42AB-94B8-C601A60AD5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7318" y="3641234"/>
            <a:ext cx="952500" cy="95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763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11700" y="1571750"/>
            <a:ext cx="8520600" cy="233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Sign Language</a:t>
            </a:r>
            <a:endParaRPr/>
          </a:p>
          <a:p>
            <a:pPr marL="0" lvl="0" indent="0" algn="ctr" rtl="0">
              <a:spcBef>
                <a:spcPts val="0"/>
              </a:spcBef>
              <a:spcAft>
                <a:spcPts val="0"/>
              </a:spcAft>
              <a:buNone/>
            </a:pPr>
            <a:r>
              <a:rPr lang="en"/>
              <a:t>to</a:t>
            </a:r>
            <a:endParaRPr/>
          </a:p>
          <a:p>
            <a:pPr marL="0" lvl="0" indent="0" algn="ctr" rtl="0">
              <a:spcBef>
                <a:spcPts val="0"/>
              </a:spcBef>
              <a:spcAft>
                <a:spcPts val="0"/>
              </a:spcAft>
              <a:buNone/>
            </a:pPr>
            <a:r>
              <a:rPr lang="en"/>
              <a:t>text/voice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819150" y="312200"/>
            <a:ext cx="75057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134" name="Google Shape;134;p14"/>
          <p:cNvSpPr txBox="1">
            <a:spLocks noGrp="1"/>
          </p:cNvSpPr>
          <p:nvPr>
            <p:ph type="body" idx="1"/>
          </p:nvPr>
        </p:nvSpPr>
        <p:spPr>
          <a:xfrm>
            <a:off x="819150" y="977500"/>
            <a:ext cx="7505700" cy="3658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ISL is still not efficient way of communication among deaf community as not every deaf/dumb knows Sign Language.</a:t>
            </a:r>
            <a:endParaRPr sz="2400"/>
          </a:p>
          <a:p>
            <a:pPr marL="457200" lvl="0" indent="-381000" algn="l" rtl="0">
              <a:spcBef>
                <a:spcPts val="0"/>
              </a:spcBef>
              <a:spcAft>
                <a:spcPts val="0"/>
              </a:spcAft>
              <a:buSzPts val="2400"/>
              <a:buChar char="●"/>
            </a:pPr>
            <a:r>
              <a:rPr lang="en" sz="2400"/>
              <a:t>Communication between Hearing person and Deaf person is still not easier as it requires involvement of third party.</a:t>
            </a:r>
            <a:endParaRPr sz="2400"/>
          </a:p>
          <a:p>
            <a:pPr marL="457200" lvl="0" indent="-381000" algn="l" rtl="0">
              <a:spcBef>
                <a:spcPts val="0"/>
              </a:spcBef>
              <a:spcAft>
                <a:spcPts val="0"/>
              </a:spcAft>
              <a:buSzPts val="2400"/>
              <a:buChar char="●"/>
            </a:pPr>
            <a:r>
              <a:rPr lang="en" sz="2400"/>
              <a:t>Thus they are pressured to adopt written English as second language.</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Objective</a:t>
            </a:r>
            <a:endParaRPr/>
          </a:p>
        </p:txBody>
      </p:sp>
      <p:sp>
        <p:nvSpPr>
          <p:cNvPr id="140" name="Google Shape;140;p15"/>
          <p:cNvSpPr txBox="1">
            <a:spLocks noGrp="1"/>
          </p:cNvSpPr>
          <p:nvPr>
            <p:ph type="body" idx="1"/>
          </p:nvPr>
        </p:nvSpPr>
        <p:spPr>
          <a:xfrm>
            <a:off x="819150" y="1762125"/>
            <a:ext cx="7505700" cy="2448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rgbClr val="000000"/>
              </a:buClr>
              <a:buSzPts val="2400"/>
              <a:buChar char="●"/>
            </a:pPr>
            <a:r>
              <a:rPr lang="en" sz="2400">
                <a:solidFill>
                  <a:srgbClr val="000000"/>
                </a:solidFill>
              </a:rPr>
              <a:t>To build a prototype which could convert Sign Language to text or voice.</a:t>
            </a:r>
            <a:endParaRPr sz="2400">
              <a:solidFill>
                <a:srgbClr val="000000"/>
              </a:solidFill>
            </a:endParaRPr>
          </a:p>
          <a:p>
            <a:pPr marL="457200" lvl="0" indent="-381000" algn="l" rtl="0">
              <a:spcBef>
                <a:spcPts val="0"/>
              </a:spcBef>
              <a:spcAft>
                <a:spcPts val="0"/>
              </a:spcAft>
              <a:buClr>
                <a:srgbClr val="000000"/>
              </a:buClr>
              <a:buSzPts val="2400"/>
              <a:buChar char="●"/>
            </a:pPr>
            <a:r>
              <a:rPr lang="en" sz="2400">
                <a:solidFill>
                  <a:srgbClr val="000000"/>
                </a:solidFill>
              </a:rPr>
              <a:t>A device which could bridge the gap between hearing community and deaf community without use of third party while using their first language.</a:t>
            </a:r>
            <a:endParaRPr sz="2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16"/>
          <p:cNvPicPr preferRelativeResize="0"/>
          <p:nvPr/>
        </p:nvPicPr>
        <p:blipFill>
          <a:blip r:embed="rId3">
            <a:alphaModFix/>
          </a:blip>
          <a:stretch>
            <a:fillRect/>
          </a:stretch>
        </p:blipFill>
        <p:spPr>
          <a:xfrm>
            <a:off x="216325" y="1143000"/>
            <a:ext cx="8724699" cy="3743325"/>
          </a:xfrm>
          <a:prstGeom prst="rect">
            <a:avLst/>
          </a:prstGeom>
          <a:noFill/>
          <a:ln>
            <a:noFill/>
          </a:ln>
        </p:spPr>
      </p:pic>
      <p:sp>
        <p:nvSpPr>
          <p:cNvPr id="146" name="Google Shape;146;p16"/>
          <p:cNvSpPr txBox="1"/>
          <p:nvPr/>
        </p:nvSpPr>
        <p:spPr>
          <a:xfrm>
            <a:off x="336500" y="336500"/>
            <a:ext cx="8604600" cy="67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latin typeface="Calibri"/>
                <a:ea typeface="Calibri"/>
                <a:cs typeface="Calibri"/>
                <a:sym typeface="Calibri"/>
              </a:rPr>
              <a:t>Alphabets and Numbers in ASL</a:t>
            </a:r>
            <a:endParaRPr sz="2400" b="1">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7"/>
          <p:cNvSpPr txBox="1"/>
          <p:nvPr/>
        </p:nvSpPr>
        <p:spPr>
          <a:xfrm>
            <a:off x="288425" y="356425"/>
            <a:ext cx="8580600" cy="93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latin typeface="Calibri"/>
                <a:ea typeface="Calibri"/>
                <a:cs typeface="Calibri"/>
                <a:sym typeface="Calibri"/>
              </a:rPr>
              <a:t>Technical Approach</a:t>
            </a:r>
            <a:endParaRPr sz="3000" b="1">
              <a:latin typeface="Calibri"/>
              <a:ea typeface="Calibri"/>
              <a:cs typeface="Calibri"/>
              <a:sym typeface="Calibri"/>
            </a:endParaRPr>
          </a:p>
        </p:txBody>
      </p:sp>
      <p:sp>
        <p:nvSpPr>
          <p:cNvPr id="152" name="Google Shape;152;p17"/>
          <p:cNvSpPr txBox="1"/>
          <p:nvPr/>
        </p:nvSpPr>
        <p:spPr>
          <a:xfrm>
            <a:off x="456675" y="1117375"/>
            <a:ext cx="8244000" cy="289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b="1">
                <a:latin typeface="Calibri"/>
                <a:ea typeface="Calibri"/>
                <a:cs typeface="Calibri"/>
                <a:sym typeface="Calibri"/>
              </a:rPr>
              <a:t>Setup</a:t>
            </a:r>
            <a:endParaRPr sz="2400" b="1">
              <a:latin typeface="Calibri"/>
              <a:ea typeface="Calibri"/>
              <a:cs typeface="Calibri"/>
              <a:sym typeface="Calibri"/>
            </a:endParaRPr>
          </a:p>
          <a:p>
            <a:pPr marL="0" lvl="0" indent="0" algn="l" rtl="0">
              <a:spcBef>
                <a:spcPts val="0"/>
              </a:spcBef>
              <a:spcAft>
                <a:spcPts val="0"/>
              </a:spcAft>
              <a:buNone/>
            </a:pPr>
            <a:r>
              <a:rPr lang="en" sz="2400">
                <a:latin typeface="Calibri"/>
                <a:ea typeface="Calibri"/>
                <a:cs typeface="Calibri"/>
                <a:sym typeface="Calibri"/>
              </a:rPr>
              <a:t>A device with camera and display or speak which shows text or convert into speech.</a:t>
            </a:r>
            <a:endParaRPr sz="2400">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en" sz="2400" b="1">
                <a:latin typeface="Calibri"/>
                <a:ea typeface="Calibri"/>
                <a:cs typeface="Calibri"/>
                <a:sym typeface="Calibri"/>
              </a:rPr>
              <a:t>Interface</a:t>
            </a:r>
            <a:endParaRPr sz="2400" b="1">
              <a:latin typeface="Calibri"/>
              <a:ea typeface="Calibri"/>
              <a:cs typeface="Calibri"/>
              <a:sym typeface="Calibri"/>
            </a:endParaRPr>
          </a:p>
          <a:p>
            <a:pPr marL="0" lvl="0" indent="0" algn="l" rtl="0">
              <a:spcBef>
                <a:spcPts val="0"/>
              </a:spcBef>
              <a:spcAft>
                <a:spcPts val="0"/>
              </a:spcAft>
              <a:buNone/>
            </a:pPr>
            <a:r>
              <a:rPr lang="en" sz="2400">
                <a:latin typeface="Calibri"/>
                <a:ea typeface="Calibri"/>
                <a:cs typeface="Calibri"/>
                <a:sym typeface="Calibri"/>
              </a:rPr>
              <a:t>Camera captures the image/video of user’s gesture and then convert into text which is displayed on the screen or convert into voice.</a:t>
            </a: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8"/>
          <p:cNvSpPr txBox="1">
            <a:spLocks noGrp="1"/>
          </p:cNvSpPr>
          <p:nvPr>
            <p:ph type="body" idx="1"/>
          </p:nvPr>
        </p:nvSpPr>
        <p:spPr>
          <a:xfrm>
            <a:off x="819150" y="1141750"/>
            <a:ext cx="7505700" cy="36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b="1">
                <a:solidFill>
                  <a:srgbClr val="000000"/>
                </a:solidFill>
              </a:rPr>
              <a:t>Algorithm</a:t>
            </a:r>
            <a:endParaRPr sz="2400" b="1">
              <a:solidFill>
                <a:srgbClr val="000000"/>
              </a:solidFill>
            </a:endParaRPr>
          </a:p>
          <a:p>
            <a:pPr marL="0" lvl="0" indent="0" algn="l" rtl="0">
              <a:spcBef>
                <a:spcPts val="1600"/>
              </a:spcBef>
              <a:spcAft>
                <a:spcPts val="0"/>
              </a:spcAft>
              <a:buClr>
                <a:srgbClr val="000000"/>
              </a:buClr>
              <a:buSzPts val="1100"/>
              <a:buFont typeface="Arial"/>
              <a:buNone/>
            </a:pPr>
            <a:r>
              <a:rPr lang="en" sz="2400" u="sng">
                <a:solidFill>
                  <a:srgbClr val="000000"/>
                </a:solidFill>
              </a:rPr>
              <a:t>Image Processing</a:t>
            </a:r>
            <a:r>
              <a:rPr lang="en" sz="2400">
                <a:solidFill>
                  <a:srgbClr val="000000"/>
                </a:solidFill>
              </a:rPr>
              <a:t> : Capture the images as an input into convert into simpler and smaller vector.</a:t>
            </a:r>
            <a:endParaRPr sz="2400">
              <a:solidFill>
                <a:srgbClr val="000000"/>
              </a:solidFill>
            </a:endParaRPr>
          </a:p>
          <a:p>
            <a:pPr marL="0" lvl="0" indent="0" algn="l" rtl="0">
              <a:spcBef>
                <a:spcPts val="1600"/>
              </a:spcBef>
              <a:spcAft>
                <a:spcPts val="1600"/>
              </a:spcAft>
              <a:buNone/>
            </a:pPr>
            <a:r>
              <a:rPr lang="en" sz="2400" u="sng">
                <a:solidFill>
                  <a:srgbClr val="000000"/>
                </a:solidFill>
              </a:rPr>
              <a:t>Machine Learning:</a:t>
            </a:r>
            <a:r>
              <a:rPr lang="en" sz="2400">
                <a:solidFill>
                  <a:srgbClr val="000000"/>
                </a:solidFill>
              </a:rPr>
              <a:t> Thus those vectors are input to the machine learning algorithms which map those vectors and predict what class they vector belongs to and thus displays the output as text in display.</a:t>
            </a:r>
            <a:endParaRPr sz="2400">
              <a:solidFill>
                <a:srgbClr val="000000"/>
              </a:solidFill>
            </a:endParaRPr>
          </a:p>
        </p:txBody>
      </p:sp>
      <p:sp>
        <p:nvSpPr>
          <p:cNvPr id="158" name="Google Shape;158;p18"/>
          <p:cNvSpPr txBox="1"/>
          <p:nvPr/>
        </p:nvSpPr>
        <p:spPr>
          <a:xfrm>
            <a:off x="288425" y="356425"/>
            <a:ext cx="8580600" cy="93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latin typeface="Calibri"/>
                <a:ea typeface="Calibri"/>
                <a:cs typeface="Calibri"/>
                <a:sym typeface="Calibri"/>
              </a:rPr>
              <a:t>Technical Approach</a:t>
            </a:r>
            <a:endParaRPr sz="3000" b="1">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227</Words>
  <Application>Microsoft Office PowerPoint</Application>
  <PresentationFormat>On-screen Show (16:9)</PresentationFormat>
  <Paragraphs>28</Paragraphs>
  <Slides>7</Slides>
  <Notes>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Calibri</vt:lpstr>
      <vt:lpstr>Nunito</vt:lpstr>
      <vt:lpstr>Lato</vt:lpstr>
      <vt:lpstr>Arial</vt:lpstr>
      <vt:lpstr>Raleway</vt:lpstr>
      <vt:lpstr>Shift</vt:lpstr>
      <vt:lpstr>3_Streamline</vt:lpstr>
      <vt:lpstr>PowerPoint Presentation</vt:lpstr>
      <vt:lpstr>Sign Language to text/voice </vt:lpstr>
      <vt:lpstr>Background</vt:lpstr>
      <vt:lpstr>Objective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Prakhar Chauhan</cp:lastModifiedBy>
  <cp:revision>2</cp:revision>
  <dcterms:modified xsi:type="dcterms:W3CDTF">2019-03-17T02:25:10Z</dcterms:modified>
</cp:coreProperties>
</file>